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60" r:id="rId2"/>
    <p:sldId id="257" r:id="rId3"/>
    <p:sldId id="256" r:id="rId4"/>
    <p:sldId id="261" r:id="rId5"/>
    <p:sldId id="258" r:id="rId6"/>
    <p:sldId id="331" r:id="rId7"/>
    <p:sldId id="317" r:id="rId8"/>
    <p:sldId id="330" r:id="rId9"/>
    <p:sldId id="318" r:id="rId10"/>
    <p:sldId id="329" r:id="rId11"/>
    <p:sldId id="333" r:id="rId12"/>
    <p:sldId id="271" r:id="rId13"/>
    <p:sldId id="280" r:id="rId14"/>
    <p:sldId id="334" r:id="rId15"/>
    <p:sldId id="336" r:id="rId16"/>
    <p:sldId id="335" r:id="rId17"/>
    <p:sldId id="323" r:id="rId18"/>
    <p:sldId id="304" r:id="rId19"/>
    <p:sldId id="302" r:id="rId20"/>
    <p:sldId id="337" r:id="rId21"/>
    <p:sldId id="338" r:id="rId22"/>
    <p:sldId id="305" r:id="rId23"/>
    <p:sldId id="327" r:id="rId24"/>
    <p:sldId id="307" r:id="rId25"/>
    <p:sldId id="275" r:id="rId26"/>
    <p:sldId id="279" r:id="rId27"/>
    <p:sldId id="281" r:id="rId28"/>
    <p:sldId id="341" r:id="rId29"/>
    <p:sldId id="342" r:id="rId30"/>
    <p:sldId id="282" r:id="rId31"/>
    <p:sldId id="343" r:id="rId32"/>
    <p:sldId id="283" r:id="rId33"/>
    <p:sldId id="344" r:id="rId34"/>
    <p:sldId id="345" r:id="rId35"/>
    <p:sldId id="284" r:id="rId36"/>
    <p:sldId id="285" r:id="rId37"/>
    <p:sldId id="286" r:id="rId38"/>
    <p:sldId id="274" r:id="rId39"/>
    <p:sldId id="292" r:id="rId40"/>
    <p:sldId id="293" r:id="rId41"/>
    <p:sldId id="295" r:id="rId42"/>
    <p:sldId id="296" r:id="rId43"/>
    <p:sldId id="297" r:id="rId44"/>
    <p:sldId id="324" r:id="rId45"/>
    <p:sldId id="273" r:id="rId46"/>
    <p:sldId id="328" r:id="rId47"/>
    <p:sldId id="287" r:id="rId48"/>
    <p:sldId id="259" r:id="rId49"/>
    <p:sldId id="262" r:id="rId50"/>
    <p:sldId id="309" r:id="rId51"/>
    <p:sldId id="310" r:id="rId52"/>
    <p:sldId id="311" r:id="rId53"/>
    <p:sldId id="312" r:id="rId54"/>
    <p:sldId id="315" r:id="rId55"/>
    <p:sldId id="313" r:id="rId56"/>
    <p:sldId id="314" r:id="rId57"/>
    <p:sldId id="316" r:id="rId58"/>
    <p:sldId id="320" r:id="rId59"/>
    <p:sldId id="276" r:id="rId60"/>
    <p:sldId id="266" r:id="rId61"/>
    <p:sldId id="277" r:id="rId62"/>
    <p:sldId id="267" r:id="rId63"/>
  </p:sldIdLst>
  <p:sldSz cx="18288000" cy="10287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MS Mincho" panose="02020609040205080304" pitchFamily="49" charset="-128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791" autoAdjust="0"/>
  </p:normalViewPr>
  <p:slideViewPr>
    <p:cSldViewPr>
      <p:cViewPr>
        <p:scale>
          <a:sx n="50" d="100"/>
          <a:sy n="50" d="100"/>
        </p:scale>
        <p:origin x="1914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20C-4691-AEF2-2E78BF640738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558168704"/>
        <c:axId val="1558176320"/>
      </c:barChart>
      <c:catAx>
        <c:axId val="155816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176320"/>
        <c:crosses val="autoZero"/>
        <c:auto val="1"/>
        <c:lblAlgn val="ctr"/>
        <c:lblOffset val="100"/>
        <c:noMultiLvlLbl val="0"/>
      </c:catAx>
      <c:valAx>
        <c:axId val="1558176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816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8.svg"/><Relationship Id="rId7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NULL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NULL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NULL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6 hours/day,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5 days/week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Once a week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8990" y="8095005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314700"/>
            <a:ext cx="8205580" cy="45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100" y="87249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21348" y="596636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0" y="2325532"/>
            <a:ext cx="9422534" cy="703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324100"/>
            <a:ext cx="5970640" cy="351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38" y="6636749"/>
            <a:ext cx="5970640" cy="272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F4FA1F-B90A-BDF6-29C7-96E151802AC0}"/>
              </a:ext>
            </a:extLst>
          </p:cNvPr>
          <p:cNvSpPr txBox="1"/>
          <p:nvPr/>
        </p:nvSpPr>
        <p:spPr>
          <a:xfrm>
            <a:off x="13628358" y="95861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B4B1FC-24E0-514E-D9A5-5F4BAB9D9F0A}"/>
              </a:ext>
            </a:extLst>
          </p:cNvPr>
          <p:cNvSpPr txBox="1"/>
          <p:nvPr/>
        </p:nvSpPr>
        <p:spPr>
          <a:xfrm>
            <a:off x="5405780" y="9586132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8699" y="8178457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through Discord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23241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400" y="8662616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8" y="2062978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6978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936035" y="753109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Admin: 5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36035" y="6470561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Staff: 17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36035" y="4400464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Student: 5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39500" y="5410028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36035" y="3339931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Guest: 11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81000" y="5410028"/>
            <a:ext cx="2286000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Total: 55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  <a:endCxn id="17" idx="1"/>
          </p:cNvCxnSpPr>
          <p:nvPr/>
        </p:nvCxnSpPr>
        <p:spPr>
          <a:xfrm flipV="1">
            <a:off x="2667000" y="3661806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3"/>
            <a:endCxn id="16" idx="1"/>
          </p:cNvCxnSpPr>
          <p:nvPr/>
        </p:nvCxnSpPr>
        <p:spPr>
          <a:xfrm>
            <a:off x="2667000" y="5731903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1"/>
            <a:endCxn id="18" idx="3"/>
          </p:cNvCxnSpPr>
          <p:nvPr/>
        </p:nvCxnSpPr>
        <p:spPr>
          <a:xfrm flipH="1">
            <a:off x="2667000" y="4722339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1"/>
            <a:endCxn id="18" idx="3"/>
          </p:cNvCxnSpPr>
          <p:nvPr/>
        </p:nvCxnSpPr>
        <p:spPr>
          <a:xfrm flipH="1" flipV="1">
            <a:off x="2667000" y="5731903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1"/>
            <a:endCxn id="18" idx="3"/>
          </p:cNvCxnSpPr>
          <p:nvPr/>
        </p:nvCxnSpPr>
        <p:spPr>
          <a:xfrm flipH="1" flipV="1">
            <a:off x="2667000" y="5731903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35" y="3238500"/>
            <a:ext cx="11928863" cy="6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View </a:t>
            </a:r>
            <a:r>
              <a:rPr lang="en-US" sz="2800" dirty="0">
                <a:solidFill>
                  <a:srgbClr val="E58837"/>
                </a:solidFill>
              </a:rPr>
              <a:t>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95921"/>
            <a:ext cx="11669711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View </a:t>
            </a:r>
            <a:r>
              <a:rPr lang="en-US" sz="2800" dirty="0">
                <a:solidFill>
                  <a:srgbClr val="E58837"/>
                </a:solidFill>
              </a:rPr>
              <a:t>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371" y="3390900"/>
            <a:ext cx="11794415" cy="6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Miller’s Law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32122" y="4682578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51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xmlns="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xmlns="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V="1">
            <a:off x="10744200" y="5752642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07442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V="1">
            <a:off x="11963400" y="58212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19888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V="1">
            <a:off x="10515600" y="56688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05156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1572</Words>
  <Application>Microsoft Office PowerPoint</Application>
  <PresentationFormat>Custom</PresentationFormat>
  <Paragraphs>489</Paragraphs>
  <Slides>62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MS Mincho</vt:lpstr>
      <vt:lpstr>Times New Roman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Microsoft account</cp:lastModifiedBy>
  <cp:revision>126</cp:revision>
  <dcterms:created xsi:type="dcterms:W3CDTF">2006-08-16T00:00:00Z</dcterms:created>
  <dcterms:modified xsi:type="dcterms:W3CDTF">2022-12-26T03:39:23Z</dcterms:modified>
  <dc:identifier>DAFVSYyMXSo</dc:identifier>
</cp:coreProperties>
</file>